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206933-1582-470F-B7A4-E3B7889C6953}" v="1" dt="2023-09-13T12:45:45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 Mohamadi, Adrie GIZ ZA" userId="44a3af81-3f3b-493f-b68e-6dcb3cdab9a4" providerId="ADAL" clId="{B2206933-1582-470F-B7A4-E3B7889C6953}"/>
    <pc:docChg chg="undo custSel modSld">
      <pc:chgData name="El Mohamadi, Adrie GIZ ZA" userId="44a3af81-3f3b-493f-b68e-6dcb3cdab9a4" providerId="ADAL" clId="{B2206933-1582-470F-B7A4-E3B7889C6953}" dt="2023-09-15T05:18:32.674" v="141" actId="20577"/>
      <pc:docMkLst>
        <pc:docMk/>
      </pc:docMkLst>
      <pc:sldChg chg="modSp mod">
        <pc:chgData name="El Mohamadi, Adrie GIZ ZA" userId="44a3af81-3f3b-493f-b68e-6dcb3cdab9a4" providerId="ADAL" clId="{B2206933-1582-470F-B7A4-E3B7889C6953}" dt="2023-09-15T05:18:32.674" v="141" actId="20577"/>
        <pc:sldMkLst>
          <pc:docMk/>
          <pc:sldMk cId="3591827514" sldId="579"/>
        </pc:sldMkLst>
        <pc:graphicFrameChg chg="mod modGraphic">
          <ac:chgData name="El Mohamadi, Adrie GIZ ZA" userId="44a3af81-3f3b-493f-b68e-6dcb3cdab9a4" providerId="ADAL" clId="{B2206933-1582-470F-B7A4-E3B7889C6953}" dt="2023-09-15T05:18:32.674" v="141" actId="20577"/>
          <ac:graphicFrameMkLst>
            <pc:docMk/>
            <pc:sldMk cId="3591827514" sldId="579"/>
            <ac:graphicFrameMk id="7" creationId="{80F0AEBE-BCBD-0516-2F54-3EC5410433B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F43F-42F8-DB1B-2024-70A3D1811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958269-A8D8-5EF1-84B6-5A439B269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6F453-B279-25EB-5DE3-A41B2BE98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3BA4B-9F2C-147E-AD29-7E5CF4688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AF9FC-CDE5-0E4A-6C37-DCDB120AA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594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67B22-B310-A293-B22C-854C820E4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4E610-5BE7-7EC1-764B-874D5596D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ED95D-8CE3-973B-A302-C1A05010C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9BE64-77ED-D679-1850-0F2230C7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1F96C-18EF-18B4-86C0-C62F27B0A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523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25224B-0717-2021-E10C-8123F28E7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935459-B072-F979-0445-9178352BC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9EE41-C5BA-9CEE-07C7-8C827A3B2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C2352-C0AD-61DC-2057-AFC13E967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9470C-6C9E-3C5B-4791-D62682571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544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17942-2915-D761-6174-CDB4B9A1F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64F26-4BFF-4C79-E758-BFED8EB6F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39AC5-72E3-AE84-7E2C-1F379821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54356-3508-74AF-BA07-9B0CAFCD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B4AC0-DA07-E62B-FE66-85222534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195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0FEC7-3E92-A4D4-E493-91CF8AB33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68D78-B53C-DD8A-41DC-8A934296A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2EF89-972F-FF06-085A-051CE88D8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90419-0A08-E176-9B73-94A881725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1B61-60CD-F649-015B-BD3ECB1A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80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8FEDF-10AC-8DDE-A5BC-647273633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61244-DF99-6042-69E9-22D142DBB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55577-F575-D4ED-2F4F-3AA980015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01F10-A208-EAA6-CC97-C5615069E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0DA2F-04D2-CCA8-5314-3EE97EB01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29D3B-9EFC-B9F7-F85B-17C28B0D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12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71944-A7DC-97DE-E527-880025338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7788C-30DC-552F-C39A-DCA4C10F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6E7A5-BDAC-7B63-E67F-1A9D687F7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8B102-4143-F888-DDF6-8168A34F5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C94361-632E-EAE8-AC91-4D87BFC9E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0657D-E6F4-6BD8-4E47-76FA0B63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DD938A-A260-1ADE-EDA3-5F83463D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53FE8F-7CA8-FB29-9BE8-9B07D809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4894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7D319-1B89-E521-0133-773E3B673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2F7894-A701-A89D-33C3-C18013CEA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78E479-6227-E148-4D6F-6491A3775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DBDAB5-17A1-76C8-5F05-90E9A3B43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1165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51A1B9-997E-D4CF-14C5-6DDC0C7A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CE7EB2-2F0B-A401-24C8-39EB7A4A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9D0C4-593F-C77D-966C-964EE62F7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033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9F788-B899-EABB-96AD-1566AE3B0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A33E5-F8DD-A7E1-D06F-006F9D12B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52B591-1806-D5F1-F429-0252241AE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391AF-D516-F930-1C38-49AE3900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3C1E9-2106-F2B4-985E-0AF170A37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18EA7-4A8C-FF96-D5B1-7E4C283F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3332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13361-DAD3-D77A-B8C6-ECBF9A700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D937D1-5BCF-E942-57A9-879F9EB0E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D3530-5774-5866-9BA2-6FD2360FF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18664-316C-F429-1DC0-A31F9D1B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1A233-015B-4AA9-E643-29777B5C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FE9D7-AF92-6568-B21B-4784EC54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546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7D3800-89DC-280C-6D8C-C6F68D0CB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4F423-3B3C-E169-4061-55AF10ED6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52C81-F9C0-D58A-24BE-9DEFD115B6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DF8E1-61C5-42D9-A690-0A5E64A11FDE}" type="datetimeFigureOut">
              <a:rPr lang="en-ZA" smtClean="0"/>
              <a:t>2023/09/15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B0FA7-CC5B-1BD4-6A58-63892698EA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29D75-1A87-DF3F-BC40-A2E8EF1FE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279E0-0590-429F-BC02-76A5AABEE31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877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D0691E-C1AE-A2FA-DE8F-E4672C14C90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ZA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ZA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ZA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ZA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ZA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ZA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ZA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C83614-8085-8C13-1543-AA5B617DA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634" y="115543"/>
            <a:ext cx="2828731" cy="2828731"/>
          </a:xfrm>
          <a:prstGeom prst="rect">
            <a:avLst/>
          </a:prstGeom>
          <a:solidFill>
            <a:srgbClr val="1E266F"/>
          </a:solidFill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0F0AEBE-BCBD-0516-2F54-3EC541043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781384"/>
              </p:ext>
            </p:extLst>
          </p:nvPr>
        </p:nvGraphicFramePr>
        <p:xfrm>
          <a:off x="0" y="2828731"/>
          <a:ext cx="121920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694063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sz="2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What are international buyers looking for in African </a:t>
                      </a:r>
                      <a:r>
                        <a:rPr lang="en-ZA" sz="28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biotrade</a:t>
                      </a:r>
                      <a:r>
                        <a:rPr lang="en-ZA" sz="2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? </a:t>
                      </a:r>
                    </a:p>
                    <a:p>
                      <a:pPr algn="ctr"/>
                      <a:r>
                        <a:rPr lang="en-ZA" sz="2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Panel discussion</a:t>
                      </a:r>
                      <a:endParaRPr lang="en-Z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solidFill>
                      <a:srgbClr val="4D7C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69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Gustavo Ferro</a:t>
                      </a:r>
                    </a:p>
                    <a:p>
                      <a:pPr algn="ctr"/>
                      <a:r>
                        <a:rPr lang="en-ZA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Swiss Import Promotion Programme</a:t>
                      </a:r>
                    </a:p>
                    <a:p>
                      <a:pPr algn="ctr"/>
                      <a:endParaRPr lang="en-ZA" sz="24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ZA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September 2023</a:t>
                      </a:r>
                    </a:p>
                  </a:txBody>
                  <a:tcPr>
                    <a:solidFill>
                      <a:srgbClr val="1E26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15275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FA29B46-D47F-6110-4FF5-9F5271336D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177" y="5657462"/>
            <a:ext cx="863644" cy="80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27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 Mohamadi, Adrie GIZ ZA</dc:creator>
  <cp:lastModifiedBy>El Mohamadi, Adrie GIZ ZA</cp:lastModifiedBy>
  <cp:revision>3</cp:revision>
  <dcterms:created xsi:type="dcterms:W3CDTF">2023-09-12T07:19:18Z</dcterms:created>
  <dcterms:modified xsi:type="dcterms:W3CDTF">2023-09-15T05:18:37Z</dcterms:modified>
</cp:coreProperties>
</file>